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11. ТЕПЛОПЕРЕДАЧА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1728192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Теплопередача.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Теплопроводность.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Тепловое излучение.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Конвективный теплообмен (теплоотдача).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Теплопередача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268760"/>
            <a:ext cx="7296819" cy="464246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Теплопередача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теплообмен между двумя теплоносителями через разделяющую их твёрдую стенку.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Теплоноситель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движущаяся среда (газ, пар, жидкость), используемая для переноса теплоты.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 процессах теплопередачи участвует не менее двух сред (веществ) с различными температурами. Среда с более высокой температурой, отдающая  при теплообмене теплоту,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горячим теплоносителем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среда с более низкой температурой, воспринимающая теплоту,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холодным теплоносителем (хладагентом)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Теплоносители и хладагенты должны быть химически стойкими, не вызывать аппаратуры, не образовывать отложений на стенках аппаратов.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76672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Теплопроводность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124744"/>
            <a:ext cx="7152803" cy="4786478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Теплопроводностью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называется процесс переноса тепловой энергии от более нагретых участков тела к менее нагретым в результате теплового движения и взаимодействия микрочастиц. В результате теплопроводности температура тела выравнивается.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Поверхность тела, все точки которой имеют одинаковую температуру,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изотермической поверхностью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Коэффициент теплопроводности веществ зависит от их природы и агрегатного состояния, температуру и давления. Коэффициент теплопроводности газов возрастает с повышением температуры и почти не зависит от давления. Для жидкостей, за исключением воды и глицерина, наоборот, уменьшается с повышением температуры. Для большинства твёрдых тел увеличивается с повышением температуры.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Тепловое излучение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556792"/>
            <a:ext cx="7080795" cy="338437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Стефана-Больцмана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устанавливает зависимость между лучеиспускательной способностью тела, количеством энергии, излученной телом в течение 1 часа, и площадью поверхности тела.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Кирхгофа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устанавливает соотношение между лучеиспускательной и поглощательной способностями тел. 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Ламберта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выражает изменение интенсивности излучения по различным направлениям.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008787" cy="93268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4. Конвективный теплообмен (теплоотдача)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484784"/>
            <a:ext cx="7152803" cy="4896544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Теплоотдачей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называется процесс теплообмена между поверхностью тела и окружающей средой.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Интенсивность теплоотдачи характеризуется коэффициентом теплоотдачи, равным отношению плотности теплового потока на поверхности раздела к температурному напору между поверхностью теплообмена и средой (теплоносителем).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конвективном теплообмене теплота распространяется в потоке жидкости или газа от поверхности твердого тела или к его поверхности одновременно конвекцией и теплопроводностью. От поверхности твёрдого тела к потоку жидкости она распространяется через пограничный слой за счет теплопроводности, от пограничного слоя в ядро потока жидкости или газа – в основном конвекцией. На интенсивность теплоотдачи существенное влияние оказывает характер движения потока жидкости или газа.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403648" y="980728"/>
            <a:ext cx="7488832" cy="474910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Различают теплоотдачу при свободной и вынужденной конвекции. Под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свободной (естественной) конвекцией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понимают перемещение частиц жидкости или газа в объеме аппарата или теплообменных устройств вследствие разности плотностей нагретых и холодных частиц жидкости или газа. Скорость естественной конвекции определяется физическими свойствами жидкости или газа, разностью температур между горячими и холодными частицами и объемом, в котором протекает процесс.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Вынужденная (принудительная) конвекция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возникает под действием насоса или вентилятора и определяется физическими свойствами среды, скоростью её движения, формой и размерами канала, в котором движется поток.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При вынужденной конвекции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теплообмен происходит значительно интенсивнее, чем при естественной.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692696"/>
            <a:ext cx="7224811" cy="5218526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Основной закон теплоотдачи – закон Ньютона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количество теплоты, переданное от поверхности теплообмена к потоку жидкости (газа) или от потока к поверхности теплообмена, прямо пропорционально площади поверхности теплообмена, разности температур поверхности и ядра потока (или наоборот) и продолжительности процесса.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Значение коэффициента теплоотдачи, который определяет скорость конвективного теплообмена, зависит от многих факторов: 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Режима движения жидкости (газа);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Физических параметров жидкости (газа);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Формы и размера поверхности теплообмена и др.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Коэффициент теплоотдачи рассчитывают по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критериальным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уравнениям, которые получают методами теории подобия из дифференциального уравнения конвективного теплообмена, дополненного уравнениями, характеризующими условие на границе раздела потока и стенки аппарата.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914</TotalTime>
  <Words>33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Wisp</vt:lpstr>
      <vt:lpstr>Лекция 11. ТЕПЛОПЕРЕДАЧА</vt:lpstr>
      <vt:lpstr>1. Теплопередача</vt:lpstr>
      <vt:lpstr>2. Теплопроводность</vt:lpstr>
      <vt:lpstr>3. Тепловое излучение</vt:lpstr>
      <vt:lpstr>4. Конвективный теплообмен (теплоотдача)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94</cp:revision>
  <dcterms:created xsi:type="dcterms:W3CDTF">2018-09-26T07:23:22Z</dcterms:created>
  <dcterms:modified xsi:type="dcterms:W3CDTF">2021-12-15T07:44:39Z</dcterms:modified>
</cp:coreProperties>
</file>